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75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95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3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91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13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693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88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52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84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7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80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36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64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7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46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15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DB8D61-A192-4F00-9507-15BE98813CB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53DE0A-9503-4E83-8156-E0A09B5D2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472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系統分析個人報告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陳昇泰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091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工作範圍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網頁前端設計</a:t>
            </a:r>
            <a:endParaRPr lang="en-US" altLang="zh-TW" dirty="0" smtClean="0"/>
          </a:p>
          <a:p>
            <a:r>
              <a:rPr lang="zh-TW" altLang="en-US" dirty="0" smtClean="0"/>
              <a:t>網頁後端會員中心</a:t>
            </a:r>
            <a:endParaRPr lang="en-US" altLang="zh-TW" dirty="0" smtClean="0"/>
          </a:p>
          <a:p>
            <a:r>
              <a:rPr lang="zh-TW" altLang="en-US" dirty="0" smtClean="0"/>
              <a:t>會員中心資料</a:t>
            </a:r>
            <a:r>
              <a:rPr lang="zh-TW" altLang="en-US" dirty="0"/>
              <a:t>庫</a:t>
            </a:r>
          </a:p>
        </p:txBody>
      </p:sp>
    </p:spTree>
    <p:extLst>
      <p:ext uri="{BB962C8B-B14F-4D97-AF65-F5344CB8AC3E}">
        <p14:creationId xmlns:p14="http://schemas.microsoft.com/office/powerpoint/2010/main" val="24389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259" y="215476"/>
            <a:ext cx="5749665" cy="32341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4" y="3254876"/>
            <a:ext cx="6152644" cy="34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7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0848" y="144759"/>
            <a:ext cx="5496635" cy="30918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1" y="1820847"/>
            <a:ext cx="3916641" cy="49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8992" y="275121"/>
            <a:ext cx="3454808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6" y="1936347"/>
            <a:ext cx="3538304" cy="44565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79" y="1534602"/>
            <a:ext cx="3755314" cy="47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463" y="365125"/>
            <a:ext cx="5114972" cy="28771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6" y="2310342"/>
            <a:ext cx="4585177" cy="25791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11" y="3390458"/>
            <a:ext cx="6009027" cy="33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21417" cy="63673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67" y="1212249"/>
            <a:ext cx="5613244" cy="3157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48" y="1001864"/>
            <a:ext cx="5989902" cy="3369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4" y="3756189"/>
            <a:ext cx="5173506" cy="29100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511" y="3876789"/>
            <a:ext cx="4744703" cy="26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25</TotalTime>
  <Words>27</Words>
  <Application>Microsoft Office PowerPoint</Application>
  <PresentationFormat>寬螢幕</PresentationFormat>
  <Paragraphs>11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天體</vt:lpstr>
      <vt:lpstr>系統分析個人報告</vt:lpstr>
      <vt:lpstr>工作範圍</vt:lpstr>
      <vt:lpstr>Demo畫面</vt:lpstr>
      <vt:lpstr>Demo畫面</vt:lpstr>
      <vt:lpstr>Demo畫面</vt:lpstr>
      <vt:lpstr>Demo畫面</vt:lpstr>
      <vt:lpstr>程式碼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系統分析個人報告</dc:title>
  <dc:creator>123</dc:creator>
  <cp:lastModifiedBy>123</cp:lastModifiedBy>
  <cp:revision>3</cp:revision>
  <dcterms:created xsi:type="dcterms:W3CDTF">2018-01-09T09:44:28Z</dcterms:created>
  <dcterms:modified xsi:type="dcterms:W3CDTF">2018-01-09T10:09:44Z</dcterms:modified>
</cp:coreProperties>
</file>